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9"/>
  </p:notesMasterIdLst>
  <p:sldIdLst>
    <p:sldId id="256" r:id="rId2"/>
    <p:sldId id="257" r:id="rId3"/>
    <p:sldId id="258" r:id="rId4"/>
    <p:sldId id="259" r:id="rId5"/>
    <p:sldId id="261" r:id="rId6"/>
    <p:sldId id="262" r:id="rId7"/>
    <p:sldId id="266" r:id="rId8"/>
  </p:sldIdLst>
  <p:sldSz cx="14630400" cy="8229600"/>
  <p:notesSz cx="8229600" cy="14630400"/>
  <p:embeddedFontLst>
    <p:embeddedFont>
      <p:font typeface="Calibri" panose="020F0502020204030204" pitchFamily="34" charset="0"/>
      <p:regular r:id="rId10"/>
      <p:bold r:id="rId11"/>
      <p:italic r:id="rId12"/>
      <p:boldItalic r:id="rId13"/>
    </p:embeddedFont>
    <p:embeddedFont>
      <p:font typeface="Fira Sans" panose="020B0503050000020004" pitchFamily="34" charset="0"/>
      <p:regular r:id="rId14"/>
      <p:bold r:id="rId15"/>
    </p:embeddedFont>
    <p:embeddedFont>
      <p:font typeface="Inconsolata Bold" pitchFamily="1" charset="0"/>
      <p:bold r:id="rId16"/>
    </p:embeddedFont>
  </p:embeddedFontLst>
  <p:defaultTextStyle>
    <a:defPPr>
      <a:defRPr lang="vi-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15611"/>
    <p:restoredTop sz="94610"/>
  </p:normalViewPr>
  <p:slideViewPr>
    <p:cSldViewPr snapToGrid="0" snapToObjects="1">
      <p:cViewPr varScale="1">
        <p:scale>
          <a:sx n="68" d="100"/>
          <a:sy n="68" d="100"/>
        </p:scale>
        <p:origin x="643" y="77"/>
      </p:cViewPr>
      <p:guideLst/>
    </p:cSldViewPr>
  </p:slideViewPr>
  <p:notesTextViewPr>
    <p:cViewPr>
      <p:scale>
        <a:sx n="1" d="1"/>
        <a:sy n="1" d="1"/>
      </p:scale>
      <p:origin x="0" y="0"/>
    </p:cViewPr>
  </p:notesTextViewPr>
  <p:sorterViewPr>
    <p:cViewPr>
      <p:scale>
        <a:sx n="100" d="100"/>
        <a:sy n="100" d="100"/>
      </p:scale>
      <p:origin x="0" y="-1142"/>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4.fntdata"/><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3.fntdata"/><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7.fntdata"/><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2.fntdata"/><Relationship Id="rId5" Type="http://schemas.openxmlformats.org/officeDocument/2006/relationships/slide" Target="slides/slide4.xml"/><Relationship Id="rId15" Type="http://schemas.openxmlformats.org/officeDocument/2006/relationships/font" Target="fonts/font6.fntdata"/><Relationship Id="rId10" Type="http://schemas.openxmlformats.org/officeDocument/2006/relationships/font" Target="fonts/font1.fntdata"/><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notesMaster" Target="notesMasters/notesMaster1.xml"/><Relationship Id="rId14" Type="http://schemas.openxmlformats.org/officeDocument/2006/relationships/font" Target="fonts/font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650170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26925883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3406021"/>
            <a:ext cx="7556421" cy="1417558"/>
          </a:xfrm>
          <a:prstGeom prst="rect">
            <a:avLst/>
          </a:prstGeom>
          <a:noFill/>
          <a:ln/>
        </p:spPr>
        <p:txBody>
          <a:bodyPr wrap="square" lIns="0" tIns="0" rIns="0" bIns="0" rtlCol="0" anchor="t"/>
          <a:lstStyle/>
          <a:p>
            <a:pPr marL="0" indent="0" algn="l">
              <a:lnSpc>
                <a:spcPts val="5550"/>
              </a:lnSpc>
              <a:buNone/>
            </a:pPr>
            <a:r>
              <a:rPr lang="en-US" sz="4450" b="1" dirty="0">
                <a:solidFill>
                  <a:srgbClr val="F94CAF"/>
                </a:solidFill>
                <a:latin typeface="Inconsolata Bold" pitchFamily="34" charset="0"/>
                <a:ea typeface="Inconsolata Bold" pitchFamily="34" charset="-122"/>
                <a:cs typeface="Inconsolata Bold" pitchFamily="34" charset="-120"/>
              </a:rPr>
              <a:t>Đồ án Thiết Kế Web </a:t>
            </a:r>
            <a:r>
              <a:rPr lang="en-US" sz="4450" b="1" dirty="0" err="1">
                <a:solidFill>
                  <a:srgbClr val="F94CAF"/>
                </a:solidFill>
                <a:latin typeface="Inconsolata Bold" pitchFamily="34" charset="0"/>
                <a:ea typeface="Inconsolata Bold" pitchFamily="34" charset="-122"/>
                <a:cs typeface="Inconsolata Bold" pitchFamily="34" charset="-120"/>
              </a:rPr>
              <a:t>Bán</a:t>
            </a:r>
            <a:r>
              <a:rPr lang="en-US" sz="4450" b="1" dirty="0">
                <a:solidFill>
                  <a:srgbClr val="F94CAF"/>
                </a:solidFill>
                <a:latin typeface="Inconsolata Bold" pitchFamily="34" charset="0"/>
                <a:ea typeface="Inconsolata Bold" pitchFamily="34" charset="-122"/>
                <a:cs typeface="Inconsolata Bold" pitchFamily="34" charset="-120"/>
              </a:rPr>
              <a:t> </a:t>
            </a:r>
            <a:r>
              <a:rPr lang="en-US" sz="4450" b="1" dirty="0" err="1">
                <a:solidFill>
                  <a:srgbClr val="F94CAF"/>
                </a:solidFill>
                <a:latin typeface="Inconsolata Bold" pitchFamily="34" charset="0"/>
                <a:ea typeface="Inconsolata Bold" pitchFamily="34" charset="-122"/>
                <a:cs typeface="Inconsolata Bold" pitchFamily="34" charset="-120"/>
              </a:rPr>
              <a:t>Hàng</a:t>
            </a:r>
            <a:r>
              <a:rPr lang="en-US" sz="4450" b="1" dirty="0">
                <a:solidFill>
                  <a:srgbClr val="F94CAF"/>
                </a:solidFill>
                <a:latin typeface="Inconsolata Bold" pitchFamily="34" charset="0"/>
                <a:ea typeface="Inconsolata Bold" pitchFamily="34" charset="-122"/>
                <a:cs typeface="Inconsolata Bold" pitchFamily="34" charset="-120"/>
              </a:rPr>
              <a:t> </a:t>
            </a:r>
            <a:r>
              <a:rPr lang="en-US" sz="4450" b="1" dirty="0" err="1">
                <a:solidFill>
                  <a:srgbClr val="F94CAF"/>
                </a:solidFill>
                <a:latin typeface="Inconsolata Bold" pitchFamily="34" charset="0"/>
                <a:ea typeface="Inconsolata Bold" pitchFamily="34" charset="-122"/>
                <a:cs typeface="Inconsolata Bold" pitchFamily="34" charset="-120"/>
              </a:rPr>
              <a:t>Điện</a:t>
            </a:r>
            <a:r>
              <a:rPr lang="en-US" sz="4450" b="1" dirty="0">
                <a:solidFill>
                  <a:srgbClr val="F94CAF"/>
                </a:solidFill>
                <a:latin typeface="Inconsolata Bold" pitchFamily="34" charset="0"/>
                <a:ea typeface="Inconsolata Bold" pitchFamily="34" charset="-122"/>
                <a:cs typeface="Inconsolata Bold" pitchFamily="34" charset="-120"/>
              </a:rPr>
              <a:t> </a:t>
            </a:r>
            <a:r>
              <a:rPr lang="en-US" sz="4450" b="1" dirty="0" err="1">
                <a:solidFill>
                  <a:srgbClr val="F94CAF"/>
                </a:solidFill>
                <a:latin typeface="Inconsolata Bold" pitchFamily="34" charset="0"/>
                <a:ea typeface="Inconsolata Bold" pitchFamily="34" charset="-122"/>
                <a:cs typeface="Inconsolata Bold" pitchFamily="34" charset="-120"/>
              </a:rPr>
              <a:t>Tử</a:t>
            </a:r>
            <a:r>
              <a:rPr lang="en-US" sz="4450" b="1" dirty="0">
                <a:solidFill>
                  <a:srgbClr val="F94CAF"/>
                </a:solidFill>
                <a:latin typeface="Inconsolata Bold" pitchFamily="34" charset="0"/>
                <a:ea typeface="Inconsolata Bold" pitchFamily="34" charset="-122"/>
                <a:cs typeface="Inconsolata Bold" pitchFamily="34" charset="-120"/>
              </a:rPr>
              <a:t>: </a:t>
            </a:r>
            <a:r>
              <a:rPr lang="en-US" sz="4450" b="1" dirty="0" err="1">
                <a:solidFill>
                  <a:srgbClr val="F94CAF"/>
                </a:solidFill>
                <a:latin typeface="Inconsolata Bold" pitchFamily="34" charset="0"/>
                <a:ea typeface="Inconsolata Bold" pitchFamily="34" charset="-122"/>
                <a:cs typeface="Inconsolata Bold" pitchFamily="34" charset="-120"/>
              </a:rPr>
              <a:t>LaptopStore</a:t>
            </a:r>
            <a:endParaRPr lang="en-US" sz="44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644723"/>
            <a:ext cx="7556421" cy="1417558"/>
          </a:xfrm>
          <a:prstGeom prst="rect">
            <a:avLst/>
          </a:prstGeom>
          <a:noFill/>
          <a:ln/>
        </p:spPr>
        <p:txBody>
          <a:bodyPr wrap="square" lIns="0" tIns="0" rIns="0" bIns="0" rtlCol="0" anchor="t"/>
          <a:lstStyle/>
          <a:p>
            <a:pPr marL="0" indent="0" algn="l">
              <a:lnSpc>
                <a:spcPts val="5550"/>
              </a:lnSpc>
              <a:buNone/>
            </a:pPr>
            <a:r>
              <a:rPr lang="en-US" sz="5400" b="1" dirty="0">
                <a:solidFill>
                  <a:srgbClr val="F94CAF"/>
                </a:solidFill>
                <a:latin typeface="Inconsolata Bold" pitchFamily="34" charset="0"/>
                <a:ea typeface="Inconsolata Bold" pitchFamily="34" charset="-122"/>
                <a:cs typeface="Inconsolata Bold" pitchFamily="34" charset="-120"/>
              </a:rPr>
              <a:t>Bố Cục Tổng Quan và Thiết Kế</a:t>
            </a:r>
            <a:endParaRPr lang="en-US" sz="5400" dirty="0"/>
          </a:p>
        </p:txBody>
      </p:sp>
      <p:pic>
        <p:nvPicPr>
          <p:cNvPr id="4" name="Image 1" descr="preencoded.png"/>
          <p:cNvPicPr>
            <a:picLocks noChangeAspect="1"/>
          </p:cNvPicPr>
          <p:nvPr/>
        </p:nvPicPr>
        <p:blipFill>
          <a:blip r:embed="rId4"/>
          <a:stretch>
            <a:fillRect/>
          </a:stretch>
        </p:blipFill>
        <p:spPr>
          <a:xfrm>
            <a:off x="793790" y="2402443"/>
            <a:ext cx="566976" cy="566976"/>
          </a:xfrm>
          <a:prstGeom prst="rect">
            <a:avLst/>
          </a:prstGeom>
        </p:spPr>
      </p:pic>
      <p:sp>
        <p:nvSpPr>
          <p:cNvPr id="5" name="Text 1"/>
          <p:cNvSpPr/>
          <p:nvPr/>
        </p:nvSpPr>
        <p:spPr>
          <a:xfrm>
            <a:off x="793790" y="3196233"/>
            <a:ext cx="2329815" cy="708660"/>
          </a:xfrm>
          <a:prstGeom prst="rect">
            <a:avLst/>
          </a:prstGeom>
          <a:noFill/>
          <a:ln/>
        </p:spPr>
        <p:txBody>
          <a:bodyPr wrap="square" lIns="0" tIns="0" rIns="0" bIns="0" rtlCol="0" anchor="t"/>
          <a:lstStyle/>
          <a:p>
            <a:pPr marL="0" indent="0" algn="l">
              <a:lnSpc>
                <a:spcPts val="2750"/>
              </a:lnSpc>
              <a:buNone/>
            </a:pPr>
            <a:r>
              <a:rPr lang="en-US" sz="2200" b="1" dirty="0">
                <a:solidFill>
                  <a:srgbClr val="DAD1E6"/>
                </a:solidFill>
                <a:latin typeface="Inconsolata Bold" pitchFamily="34" charset="0"/>
                <a:ea typeface="Inconsolata Bold" pitchFamily="34" charset="-122"/>
                <a:cs typeface="Inconsolata Bold" pitchFamily="34" charset="-120"/>
              </a:rPr>
              <a:t>Giao diện </a:t>
            </a:r>
            <a:r>
              <a:rPr lang="en-US" sz="2200" b="1" dirty="0" err="1">
                <a:solidFill>
                  <a:srgbClr val="DAD1E6"/>
                </a:solidFill>
                <a:latin typeface="Inconsolata Bold" pitchFamily="34" charset="0"/>
                <a:ea typeface="Inconsolata Bold" pitchFamily="34" charset="-122"/>
                <a:cs typeface="Inconsolata Bold" pitchFamily="34" charset="-120"/>
              </a:rPr>
              <a:t>hiện</a:t>
            </a:r>
            <a:r>
              <a:rPr lang="en-US" sz="2200" b="1" dirty="0">
                <a:solidFill>
                  <a:srgbClr val="DAD1E6"/>
                </a:solidFill>
                <a:latin typeface="Inconsolata Bold" pitchFamily="34" charset="0"/>
                <a:ea typeface="Inconsolata Bold" pitchFamily="34" charset="-122"/>
                <a:cs typeface="Inconsolata Bold" pitchFamily="34" charset="-120"/>
              </a:rPr>
              <a:t> </a:t>
            </a:r>
            <a:r>
              <a:rPr lang="en-US" sz="2200" b="1" dirty="0" err="1">
                <a:solidFill>
                  <a:srgbClr val="DAD1E6"/>
                </a:solidFill>
                <a:latin typeface="Inconsolata Bold" pitchFamily="34" charset="0"/>
                <a:ea typeface="Inconsolata Bold" pitchFamily="34" charset="-122"/>
                <a:cs typeface="Inconsolata Bold" pitchFamily="34" charset="-120"/>
              </a:rPr>
              <a:t>đại</a:t>
            </a:r>
            <a:r>
              <a:rPr lang="en-US" sz="2200" b="1" dirty="0">
                <a:solidFill>
                  <a:srgbClr val="DAD1E6"/>
                </a:solidFill>
                <a:latin typeface="Inconsolata Bold" pitchFamily="34" charset="0"/>
                <a:ea typeface="Inconsolata Bold" pitchFamily="34" charset="-122"/>
                <a:cs typeface="Inconsolata Bold" pitchFamily="34" charset="-120"/>
              </a:rPr>
              <a:t>, </a:t>
            </a:r>
            <a:r>
              <a:rPr lang="en-US" sz="2200" b="1" dirty="0" err="1">
                <a:solidFill>
                  <a:srgbClr val="DAD1E6"/>
                </a:solidFill>
                <a:latin typeface="Inconsolata Bold" pitchFamily="34" charset="0"/>
                <a:ea typeface="Inconsolata Bold" pitchFamily="34" charset="-122"/>
                <a:cs typeface="Inconsolata Bold" pitchFamily="34" charset="-120"/>
              </a:rPr>
              <a:t>tinh</a:t>
            </a:r>
            <a:r>
              <a:rPr lang="en-US" sz="2200" b="1" dirty="0">
                <a:solidFill>
                  <a:srgbClr val="DAD1E6"/>
                </a:solidFill>
                <a:latin typeface="Inconsolata Bold" pitchFamily="34" charset="0"/>
                <a:ea typeface="Inconsolata Bold" pitchFamily="34" charset="-122"/>
                <a:cs typeface="Inconsolata Bold" pitchFamily="34" charset="-120"/>
              </a:rPr>
              <a:t> </a:t>
            </a:r>
            <a:r>
              <a:rPr lang="en-US" sz="2200" b="1" dirty="0" err="1">
                <a:solidFill>
                  <a:srgbClr val="DAD1E6"/>
                </a:solidFill>
                <a:latin typeface="Inconsolata Bold" pitchFamily="34" charset="0"/>
                <a:ea typeface="Inconsolata Bold" pitchFamily="34" charset="-122"/>
                <a:cs typeface="Inconsolata Bold" pitchFamily="34" charset="-120"/>
              </a:rPr>
              <a:t>tế</a:t>
            </a:r>
            <a:endParaRPr lang="en-US" sz="2200" dirty="0"/>
          </a:p>
        </p:txBody>
      </p:sp>
      <p:sp>
        <p:nvSpPr>
          <p:cNvPr id="6" name="Text 2"/>
          <p:cNvSpPr/>
          <p:nvPr/>
        </p:nvSpPr>
        <p:spPr>
          <a:xfrm>
            <a:off x="793790" y="4040981"/>
            <a:ext cx="2329815" cy="725805"/>
          </a:xfrm>
          <a:prstGeom prst="rect">
            <a:avLst/>
          </a:prstGeom>
          <a:noFill/>
          <a:ln/>
        </p:spPr>
        <p:txBody>
          <a:bodyPr wrap="square" lIns="0" tIns="0" rIns="0" bIns="0" rtlCol="0" anchor="t"/>
          <a:lstStyle/>
          <a:p>
            <a:pPr marL="0" indent="0" algn="l">
              <a:lnSpc>
                <a:spcPts val="2850"/>
              </a:lnSpc>
              <a:buNone/>
            </a:pPr>
            <a:r>
              <a:rPr lang="en-US" sz="1750" dirty="0">
                <a:solidFill>
                  <a:srgbClr val="DAD1E6"/>
                </a:solidFill>
                <a:latin typeface="Fira Sans" pitchFamily="34" charset="0"/>
                <a:ea typeface="Fira Sans" pitchFamily="34" charset="-122"/>
                <a:cs typeface="Fira Sans" pitchFamily="34" charset="-120"/>
              </a:rPr>
              <a:t>Tối ưu trải nghiệm người dùng (UX/UI)</a:t>
            </a:r>
            <a:endParaRPr lang="en-US" sz="1750" dirty="0"/>
          </a:p>
        </p:txBody>
      </p:sp>
      <p:pic>
        <p:nvPicPr>
          <p:cNvPr id="7" name="Image 2" descr="preencoded.png"/>
          <p:cNvPicPr>
            <a:picLocks noChangeAspect="1"/>
          </p:cNvPicPr>
          <p:nvPr/>
        </p:nvPicPr>
        <p:blipFill>
          <a:blip r:embed="rId5"/>
          <a:stretch>
            <a:fillRect/>
          </a:stretch>
        </p:blipFill>
        <p:spPr>
          <a:xfrm>
            <a:off x="4736591" y="2291603"/>
            <a:ext cx="566976" cy="566976"/>
          </a:xfrm>
          <a:prstGeom prst="rect">
            <a:avLst/>
          </a:prstGeom>
        </p:spPr>
      </p:pic>
      <p:sp>
        <p:nvSpPr>
          <p:cNvPr id="8" name="Text 3"/>
          <p:cNvSpPr/>
          <p:nvPr/>
        </p:nvSpPr>
        <p:spPr>
          <a:xfrm>
            <a:off x="4736591" y="3085393"/>
            <a:ext cx="2329815" cy="354330"/>
          </a:xfrm>
          <a:prstGeom prst="rect">
            <a:avLst/>
          </a:prstGeom>
          <a:noFill/>
          <a:ln/>
        </p:spPr>
        <p:txBody>
          <a:bodyPr wrap="none" lIns="0" tIns="0" rIns="0" bIns="0" rtlCol="0" anchor="t"/>
          <a:lstStyle/>
          <a:p>
            <a:pPr marL="0" indent="0" algn="l">
              <a:lnSpc>
                <a:spcPts val="2750"/>
              </a:lnSpc>
              <a:buNone/>
            </a:pPr>
            <a:r>
              <a:rPr lang="en-US" sz="2200" b="1" dirty="0" err="1">
                <a:solidFill>
                  <a:srgbClr val="DAD1E6"/>
                </a:solidFill>
                <a:latin typeface="Inconsolata Bold" pitchFamily="34" charset="0"/>
                <a:ea typeface="Inconsolata Bold" pitchFamily="34" charset="-122"/>
                <a:cs typeface="Inconsolata Bold" pitchFamily="34" charset="-120"/>
              </a:rPr>
              <a:t>Màu</a:t>
            </a:r>
            <a:r>
              <a:rPr lang="en-US" sz="2200" b="1" dirty="0">
                <a:solidFill>
                  <a:srgbClr val="DAD1E6"/>
                </a:solidFill>
                <a:latin typeface="Inconsolata Bold" pitchFamily="34" charset="0"/>
                <a:ea typeface="Inconsolata Bold" pitchFamily="34" charset="-122"/>
                <a:cs typeface="Inconsolata Bold" pitchFamily="34" charset="-120"/>
              </a:rPr>
              <a:t> </a:t>
            </a:r>
            <a:r>
              <a:rPr lang="en-US" sz="2200" b="1" dirty="0" err="1">
                <a:solidFill>
                  <a:srgbClr val="DAD1E6"/>
                </a:solidFill>
                <a:latin typeface="Inconsolata Bold" pitchFamily="34" charset="0"/>
                <a:ea typeface="Inconsolata Bold" pitchFamily="34" charset="-122"/>
                <a:cs typeface="Inconsolata Bold" pitchFamily="34" charset="-120"/>
              </a:rPr>
              <a:t>sắc</a:t>
            </a:r>
            <a:r>
              <a:rPr lang="en-US" sz="2200" b="1" dirty="0">
                <a:solidFill>
                  <a:srgbClr val="DAD1E6"/>
                </a:solidFill>
                <a:latin typeface="Inconsolata Bold" pitchFamily="34" charset="0"/>
                <a:ea typeface="Inconsolata Bold" pitchFamily="34" charset="-122"/>
                <a:cs typeface="Inconsolata Bold" pitchFamily="34" charset="-120"/>
              </a:rPr>
              <a:t> </a:t>
            </a:r>
            <a:r>
              <a:rPr lang="en-US" sz="2200" b="1" dirty="0" err="1">
                <a:solidFill>
                  <a:srgbClr val="DAD1E6"/>
                </a:solidFill>
                <a:latin typeface="Inconsolata Bold" pitchFamily="34" charset="0"/>
                <a:ea typeface="Inconsolata Bold" pitchFamily="34" charset="-122"/>
                <a:cs typeface="Inconsolata Bold" pitchFamily="34" charset="-120"/>
              </a:rPr>
              <a:t>tối</a:t>
            </a:r>
            <a:endParaRPr lang="en-US" sz="2200" b="1" dirty="0">
              <a:solidFill>
                <a:srgbClr val="DAD1E6"/>
              </a:solidFill>
              <a:latin typeface="Inconsolata Bold" pitchFamily="34" charset="0"/>
              <a:ea typeface="Inconsolata Bold" pitchFamily="34" charset="-122"/>
              <a:cs typeface="Inconsolata Bold" pitchFamily="34" charset="-120"/>
            </a:endParaRPr>
          </a:p>
          <a:p>
            <a:pPr marL="0" indent="0" algn="l">
              <a:lnSpc>
                <a:spcPts val="2750"/>
              </a:lnSpc>
              <a:buNone/>
            </a:pPr>
            <a:r>
              <a:rPr lang="en-US" sz="2200" b="1" dirty="0" err="1">
                <a:solidFill>
                  <a:srgbClr val="DAD1E6"/>
                </a:solidFill>
                <a:latin typeface="Inconsolata Bold" pitchFamily="34" charset="0"/>
                <a:ea typeface="Inconsolata Bold" pitchFamily="34" charset="-122"/>
                <a:cs typeface="Inconsolata Bold" pitchFamily="34" charset="-120"/>
              </a:rPr>
              <a:t>chủ</a:t>
            </a:r>
            <a:r>
              <a:rPr lang="en-US" sz="2200" b="1" dirty="0">
                <a:solidFill>
                  <a:srgbClr val="DAD1E6"/>
                </a:solidFill>
                <a:latin typeface="Inconsolata Bold" pitchFamily="34" charset="0"/>
                <a:ea typeface="Inconsolata Bold" pitchFamily="34" charset="-122"/>
                <a:cs typeface="Inconsolata Bold" pitchFamily="34" charset="-120"/>
              </a:rPr>
              <a:t> đạo</a:t>
            </a:r>
            <a:endParaRPr lang="en-US" sz="2200" dirty="0"/>
          </a:p>
        </p:txBody>
      </p:sp>
      <p:sp>
        <p:nvSpPr>
          <p:cNvPr id="9" name="Text 4"/>
          <p:cNvSpPr/>
          <p:nvPr/>
        </p:nvSpPr>
        <p:spPr>
          <a:xfrm>
            <a:off x="4679917" y="3986874"/>
            <a:ext cx="2329815" cy="725805"/>
          </a:xfrm>
          <a:prstGeom prst="rect">
            <a:avLst/>
          </a:prstGeom>
          <a:noFill/>
          <a:ln/>
        </p:spPr>
        <p:txBody>
          <a:bodyPr wrap="square" lIns="0" tIns="0" rIns="0" bIns="0" rtlCol="0" anchor="t"/>
          <a:lstStyle/>
          <a:p>
            <a:pPr marL="0" indent="0" algn="l">
              <a:lnSpc>
                <a:spcPts val="2850"/>
              </a:lnSpc>
              <a:buNone/>
            </a:pPr>
            <a:r>
              <a:rPr lang="en-US" sz="1750" dirty="0">
                <a:solidFill>
                  <a:srgbClr val="DAD1E6"/>
                </a:solidFill>
                <a:latin typeface="Fira Sans" pitchFamily="34" charset="0"/>
                <a:ea typeface="Fira Sans" pitchFamily="34" charset="-122"/>
                <a:cs typeface="Fira Sans" pitchFamily="34" charset="-120"/>
              </a:rPr>
              <a:t>Tạo cảm giác chuyên nghiệp, công nghệ cao</a:t>
            </a:r>
            <a:endParaRPr lang="en-US" sz="1750" dirty="0"/>
          </a:p>
        </p:txBody>
      </p:sp>
      <p:pic>
        <p:nvPicPr>
          <p:cNvPr id="10" name="Image 3" descr="preencoded.png"/>
          <p:cNvPicPr>
            <a:picLocks noChangeAspect="1"/>
          </p:cNvPicPr>
          <p:nvPr/>
        </p:nvPicPr>
        <p:blipFill>
          <a:blip r:embed="rId6"/>
          <a:stretch>
            <a:fillRect/>
          </a:stretch>
        </p:blipFill>
        <p:spPr>
          <a:xfrm>
            <a:off x="4736591" y="5246063"/>
            <a:ext cx="566976" cy="566976"/>
          </a:xfrm>
          <a:prstGeom prst="rect">
            <a:avLst/>
          </a:prstGeom>
        </p:spPr>
      </p:pic>
      <p:sp>
        <p:nvSpPr>
          <p:cNvPr id="11" name="Text 5"/>
          <p:cNvSpPr/>
          <p:nvPr/>
        </p:nvSpPr>
        <p:spPr>
          <a:xfrm>
            <a:off x="4736591" y="6039853"/>
            <a:ext cx="2329815" cy="354330"/>
          </a:xfrm>
          <a:prstGeom prst="rect">
            <a:avLst/>
          </a:prstGeom>
          <a:noFill/>
          <a:ln/>
        </p:spPr>
        <p:txBody>
          <a:bodyPr wrap="none" lIns="0" tIns="0" rIns="0" bIns="0" rtlCol="0" anchor="t"/>
          <a:lstStyle/>
          <a:p>
            <a:pPr marL="0" indent="0" algn="l">
              <a:lnSpc>
                <a:spcPts val="2750"/>
              </a:lnSpc>
              <a:buNone/>
            </a:pPr>
            <a:r>
              <a:rPr lang="en-US" sz="2200" b="1" dirty="0">
                <a:solidFill>
                  <a:srgbClr val="DAD1E6"/>
                </a:solidFill>
                <a:latin typeface="Inconsolata Bold" pitchFamily="34" charset="0"/>
                <a:ea typeface="Inconsolata Bold" pitchFamily="34" charset="-122"/>
                <a:cs typeface="Inconsolata Bold" pitchFamily="34" charset="-120"/>
              </a:rPr>
              <a:t>Font chữ</a:t>
            </a:r>
            <a:endParaRPr lang="en-US" sz="2200" dirty="0"/>
          </a:p>
        </p:txBody>
      </p:sp>
      <p:sp>
        <p:nvSpPr>
          <p:cNvPr id="12" name="Text 6"/>
          <p:cNvSpPr/>
          <p:nvPr/>
        </p:nvSpPr>
        <p:spPr>
          <a:xfrm>
            <a:off x="4736591" y="6530271"/>
            <a:ext cx="2329815" cy="725805"/>
          </a:xfrm>
          <a:prstGeom prst="rect">
            <a:avLst/>
          </a:prstGeom>
          <a:noFill/>
          <a:ln/>
        </p:spPr>
        <p:txBody>
          <a:bodyPr wrap="square" lIns="0" tIns="0" rIns="0" bIns="0" rtlCol="0" anchor="t"/>
          <a:lstStyle/>
          <a:p>
            <a:pPr marL="0" indent="0" algn="l">
              <a:lnSpc>
                <a:spcPts val="2850"/>
              </a:lnSpc>
              <a:buNone/>
            </a:pPr>
            <a:r>
              <a:rPr lang="en-US" sz="1750" dirty="0">
                <a:solidFill>
                  <a:srgbClr val="DAD1E6"/>
                </a:solidFill>
                <a:latin typeface="Fira Sans" pitchFamily="34" charset="0"/>
                <a:ea typeface="Fira Sans" pitchFamily="34" charset="-122"/>
                <a:cs typeface="Fira Sans" pitchFamily="34" charset="-120"/>
              </a:rPr>
              <a:t>Dễ đọc, phù hợp với thiết kế</a:t>
            </a:r>
            <a:endParaRPr lang="en-US" sz="1750" dirty="0"/>
          </a:p>
        </p:txBody>
      </p:sp>
      <p:pic>
        <p:nvPicPr>
          <p:cNvPr id="13" name="Image 4" descr="preencoded.png"/>
          <p:cNvPicPr>
            <a:picLocks noChangeAspect="1"/>
          </p:cNvPicPr>
          <p:nvPr/>
        </p:nvPicPr>
        <p:blipFill>
          <a:blip r:embed="rId7"/>
          <a:stretch>
            <a:fillRect/>
          </a:stretch>
        </p:blipFill>
        <p:spPr>
          <a:xfrm>
            <a:off x="793790" y="5240270"/>
            <a:ext cx="566976" cy="566976"/>
          </a:xfrm>
          <a:prstGeom prst="rect">
            <a:avLst/>
          </a:prstGeom>
        </p:spPr>
      </p:pic>
      <p:sp>
        <p:nvSpPr>
          <p:cNvPr id="14" name="Text 7"/>
          <p:cNvSpPr/>
          <p:nvPr/>
        </p:nvSpPr>
        <p:spPr>
          <a:xfrm>
            <a:off x="793790" y="6034060"/>
            <a:ext cx="2329815" cy="708660"/>
          </a:xfrm>
          <a:prstGeom prst="rect">
            <a:avLst/>
          </a:prstGeom>
          <a:noFill/>
          <a:ln/>
        </p:spPr>
        <p:txBody>
          <a:bodyPr wrap="square" lIns="0" tIns="0" rIns="0" bIns="0" rtlCol="0" anchor="t"/>
          <a:lstStyle/>
          <a:p>
            <a:pPr marL="0" indent="0" algn="l">
              <a:lnSpc>
                <a:spcPts val="2750"/>
              </a:lnSpc>
              <a:buNone/>
            </a:pPr>
            <a:r>
              <a:rPr lang="en-US" sz="2200" b="1" dirty="0">
                <a:solidFill>
                  <a:srgbClr val="DAD1E6"/>
                </a:solidFill>
                <a:latin typeface="Inconsolata Bold" pitchFamily="34" charset="0"/>
                <a:ea typeface="Inconsolata Bold" pitchFamily="34" charset="-122"/>
                <a:cs typeface="Inconsolata Bold" pitchFamily="34" charset="-120"/>
              </a:rPr>
              <a:t>Responsive design</a:t>
            </a:r>
            <a:endParaRPr lang="en-US" sz="2200" dirty="0"/>
          </a:p>
        </p:txBody>
      </p:sp>
      <p:sp>
        <p:nvSpPr>
          <p:cNvPr id="15" name="Text 8"/>
          <p:cNvSpPr/>
          <p:nvPr/>
        </p:nvSpPr>
        <p:spPr>
          <a:xfrm>
            <a:off x="793790" y="6878809"/>
            <a:ext cx="2329815" cy="725805"/>
          </a:xfrm>
          <a:prstGeom prst="rect">
            <a:avLst/>
          </a:prstGeom>
          <a:noFill/>
          <a:ln/>
        </p:spPr>
        <p:txBody>
          <a:bodyPr wrap="square" lIns="0" tIns="0" rIns="0" bIns="0" rtlCol="0" anchor="t"/>
          <a:lstStyle/>
          <a:p>
            <a:pPr marL="0" indent="0" algn="l">
              <a:lnSpc>
                <a:spcPts val="2850"/>
              </a:lnSpc>
              <a:buNone/>
            </a:pPr>
            <a:r>
              <a:rPr lang="en-US" sz="1750" dirty="0">
                <a:solidFill>
                  <a:srgbClr val="DAD1E6"/>
                </a:solidFill>
                <a:latin typeface="Fira Sans" pitchFamily="34" charset="0"/>
                <a:ea typeface="Fira Sans" pitchFamily="34" charset="-122"/>
                <a:cs typeface="Fira Sans" pitchFamily="34" charset="-120"/>
              </a:rPr>
              <a:t>Tương thích mọi thiết bị</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889754"/>
            <a:ext cx="5670590" cy="708779"/>
          </a:xfrm>
          <a:prstGeom prst="rect">
            <a:avLst/>
          </a:prstGeom>
          <a:noFill/>
          <a:ln/>
        </p:spPr>
        <p:txBody>
          <a:bodyPr wrap="none" lIns="0" tIns="0" rIns="0" bIns="0" rtlCol="0" anchor="t"/>
          <a:lstStyle/>
          <a:p>
            <a:pPr marL="0" indent="0" algn="l">
              <a:lnSpc>
                <a:spcPts val="5550"/>
              </a:lnSpc>
              <a:buNone/>
            </a:pPr>
            <a:r>
              <a:rPr lang="en-US" sz="4450" b="1" dirty="0">
                <a:solidFill>
                  <a:srgbClr val="F94CAF"/>
                </a:solidFill>
                <a:latin typeface="Inconsolata Bold" pitchFamily="34" charset="0"/>
                <a:ea typeface="Inconsolata Bold" pitchFamily="34" charset="-122"/>
                <a:cs typeface="Inconsolata Bold" pitchFamily="34" charset="-120"/>
              </a:rPr>
              <a:t>Trang </a:t>
            </a:r>
            <a:r>
              <a:rPr lang="en-US" sz="4450" b="1" dirty="0" err="1">
                <a:solidFill>
                  <a:srgbClr val="F94CAF"/>
                </a:solidFill>
                <a:latin typeface="Inconsolata Bold" pitchFamily="34" charset="0"/>
                <a:ea typeface="Inconsolata Bold" pitchFamily="34" charset="-122"/>
                <a:cs typeface="Inconsolata Bold" pitchFamily="34" charset="-120"/>
              </a:rPr>
              <a:t>Chủ</a:t>
            </a:r>
            <a:r>
              <a:rPr lang="en-US" sz="4450" b="1" dirty="0">
                <a:solidFill>
                  <a:srgbClr val="F94CAF"/>
                </a:solidFill>
                <a:latin typeface="Inconsolata Bold" pitchFamily="34" charset="0"/>
                <a:ea typeface="Inconsolata Bold" pitchFamily="34" charset="-122"/>
                <a:cs typeface="Inconsolata Bold" pitchFamily="34" charset="-120"/>
              </a:rPr>
              <a:t> / index.html</a:t>
            </a:r>
            <a:endParaRPr lang="en-US" sz="4450" dirty="0"/>
          </a:p>
        </p:txBody>
      </p:sp>
      <p:sp>
        <p:nvSpPr>
          <p:cNvPr id="3" name="Text 1"/>
          <p:cNvSpPr/>
          <p:nvPr/>
        </p:nvSpPr>
        <p:spPr>
          <a:xfrm>
            <a:off x="793790" y="2165509"/>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F94CAF"/>
                </a:solidFill>
                <a:latin typeface="Inconsolata Bold" pitchFamily="34" charset="0"/>
                <a:ea typeface="Inconsolata Bold" pitchFamily="34" charset="-122"/>
                <a:cs typeface="Inconsolata Bold" pitchFamily="34" charset="-120"/>
              </a:rPr>
              <a:t>Banner lớn</a:t>
            </a:r>
            <a:endParaRPr lang="en-US" sz="2200" dirty="0"/>
          </a:p>
        </p:txBody>
      </p:sp>
      <p:sp>
        <p:nvSpPr>
          <p:cNvPr id="4" name="Text 2"/>
          <p:cNvSpPr/>
          <p:nvPr/>
        </p:nvSpPr>
        <p:spPr>
          <a:xfrm>
            <a:off x="793790" y="2746653"/>
            <a:ext cx="6244709" cy="362903"/>
          </a:xfrm>
          <a:prstGeom prst="rect">
            <a:avLst/>
          </a:prstGeom>
          <a:noFill/>
          <a:ln/>
        </p:spPr>
        <p:txBody>
          <a:bodyPr wrap="none" lIns="0" tIns="0" rIns="0" bIns="0" rtlCol="0" anchor="t"/>
          <a:lstStyle/>
          <a:p>
            <a:pPr marL="0" indent="0" algn="l">
              <a:lnSpc>
                <a:spcPts val="2850"/>
              </a:lnSpc>
              <a:buNone/>
            </a:pPr>
            <a:r>
              <a:rPr lang="en-US" sz="1750" dirty="0">
                <a:solidFill>
                  <a:srgbClr val="DAD1E6"/>
                </a:solidFill>
                <a:latin typeface="Fira Sans" pitchFamily="34" charset="0"/>
                <a:ea typeface="Fira Sans" pitchFamily="34" charset="-122"/>
                <a:cs typeface="Fira Sans" pitchFamily="34" charset="-120"/>
              </a:rPr>
              <a:t>Hình ảnh laptop nổi bật, thông điệp hấp dẫn.</a:t>
            </a:r>
            <a:endParaRPr lang="en-US" sz="1750" dirty="0"/>
          </a:p>
        </p:txBody>
      </p:sp>
      <p:sp>
        <p:nvSpPr>
          <p:cNvPr id="5" name="Text 3"/>
          <p:cNvSpPr/>
          <p:nvPr/>
        </p:nvSpPr>
        <p:spPr>
          <a:xfrm>
            <a:off x="793790" y="3336369"/>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F94CAF"/>
                </a:solidFill>
                <a:latin typeface="Inconsolata Bold" pitchFamily="34" charset="0"/>
                <a:ea typeface="Inconsolata Bold" pitchFamily="34" charset="-122"/>
                <a:cs typeface="Inconsolata Bold" pitchFamily="34" charset="-120"/>
              </a:rPr>
              <a:t>Danh mục sản phẩm</a:t>
            </a:r>
            <a:endParaRPr lang="en-US" sz="2200" dirty="0"/>
          </a:p>
        </p:txBody>
      </p:sp>
      <p:sp>
        <p:nvSpPr>
          <p:cNvPr id="6" name="Text 4"/>
          <p:cNvSpPr/>
          <p:nvPr/>
        </p:nvSpPr>
        <p:spPr>
          <a:xfrm>
            <a:off x="793790" y="3917513"/>
            <a:ext cx="6244709" cy="362903"/>
          </a:xfrm>
          <a:prstGeom prst="rect">
            <a:avLst/>
          </a:prstGeom>
          <a:noFill/>
          <a:ln/>
        </p:spPr>
        <p:txBody>
          <a:bodyPr wrap="none" lIns="0" tIns="0" rIns="0" bIns="0" rtlCol="0" anchor="t"/>
          <a:lstStyle/>
          <a:p>
            <a:pPr marL="0" indent="0" algn="l">
              <a:lnSpc>
                <a:spcPts val="2850"/>
              </a:lnSpc>
              <a:buNone/>
            </a:pPr>
            <a:r>
              <a:rPr lang="en-US" sz="1750" dirty="0">
                <a:solidFill>
                  <a:srgbClr val="DAD1E6"/>
                </a:solidFill>
                <a:latin typeface="Fira Sans" pitchFamily="34" charset="0"/>
                <a:ea typeface="Fira Sans" pitchFamily="34" charset="-122"/>
                <a:cs typeface="Fira Sans" pitchFamily="34" charset="-120"/>
              </a:rPr>
              <a:t>Hiển thị các dòng laptop chính.</a:t>
            </a:r>
            <a:endParaRPr lang="en-US" sz="1750" dirty="0"/>
          </a:p>
        </p:txBody>
      </p:sp>
      <p:sp>
        <p:nvSpPr>
          <p:cNvPr id="7" name="Text 5"/>
          <p:cNvSpPr/>
          <p:nvPr/>
        </p:nvSpPr>
        <p:spPr>
          <a:xfrm>
            <a:off x="793790" y="4507230"/>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F94CAF"/>
                </a:solidFill>
                <a:latin typeface="Inconsolata Bold" pitchFamily="34" charset="0"/>
                <a:ea typeface="Inconsolata Bold" pitchFamily="34" charset="-122"/>
                <a:cs typeface="Inconsolata Bold" pitchFamily="34" charset="-120"/>
              </a:rPr>
              <a:t>Sản phẩm nổi bật</a:t>
            </a:r>
            <a:endParaRPr lang="en-US" sz="2200" dirty="0"/>
          </a:p>
        </p:txBody>
      </p:sp>
      <p:sp>
        <p:nvSpPr>
          <p:cNvPr id="8" name="Text 6"/>
          <p:cNvSpPr/>
          <p:nvPr/>
        </p:nvSpPr>
        <p:spPr>
          <a:xfrm>
            <a:off x="793790" y="5088374"/>
            <a:ext cx="6244709" cy="362903"/>
          </a:xfrm>
          <a:prstGeom prst="rect">
            <a:avLst/>
          </a:prstGeom>
          <a:noFill/>
          <a:ln/>
        </p:spPr>
        <p:txBody>
          <a:bodyPr wrap="none" lIns="0" tIns="0" rIns="0" bIns="0" rtlCol="0" anchor="t"/>
          <a:lstStyle/>
          <a:p>
            <a:pPr marL="0" indent="0" algn="l">
              <a:lnSpc>
                <a:spcPts val="2850"/>
              </a:lnSpc>
              <a:buNone/>
            </a:pPr>
            <a:r>
              <a:rPr lang="en-US" sz="1750" dirty="0">
                <a:solidFill>
                  <a:srgbClr val="DAD1E6"/>
                </a:solidFill>
                <a:latin typeface="Fira Sans" pitchFamily="34" charset="0"/>
                <a:ea typeface="Fira Sans" pitchFamily="34" charset="-122"/>
                <a:cs typeface="Fira Sans" pitchFamily="34" charset="-120"/>
              </a:rPr>
              <a:t>Giới thiệu laptop bán chạy, khuyến mãi.</a:t>
            </a:r>
            <a:endParaRPr lang="en-US" sz="1750" dirty="0"/>
          </a:p>
        </p:txBody>
      </p:sp>
      <p:sp>
        <p:nvSpPr>
          <p:cNvPr id="10" name="Text 7"/>
          <p:cNvSpPr/>
          <p:nvPr/>
        </p:nvSpPr>
        <p:spPr>
          <a:xfrm>
            <a:off x="793789" y="7287718"/>
            <a:ext cx="13042821" cy="362903"/>
          </a:xfrm>
          <a:prstGeom prst="rect">
            <a:avLst/>
          </a:prstGeom>
          <a:noFill/>
          <a:ln/>
        </p:spPr>
        <p:txBody>
          <a:bodyPr wrap="none" lIns="0" tIns="0" rIns="0" bIns="0" rtlCol="0" anchor="t"/>
          <a:lstStyle/>
          <a:p>
            <a:pPr marL="0" indent="0" algn="l">
              <a:lnSpc>
                <a:spcPts val="2850"/>
              </a:lnSpc>
              <a:buNone/>
            </a:pPr>
            <a:r>
              <a:rPr lang="en-US" sz="1750" dirty="0">
                <a:solidFill>
                  <a:srgbClr val="DAD1E6"/>
                </a:solidFill>
                <a:latin typeface="Fira Sans" pitchFamily="34" charset="0"/>
                <a:ea typeface="Fira Sans" pitchFamily="34" charset="-122"/>
                <a:cs typeface="Fira Sans" pitchFamily="34" charset="-120"/>
              </a:rPr>
              <a:t>Sử dụng AOS animation để tạo hiệu ứng cuộn trang mượt mà, sinh động, thu hút người dùng ngay từ cái nhìn đầu tiên.</a:t>
            </a:r>
            <a:endParaRPr lang="en-US" sz="1750" dirty="0"/>
          </a:p>
        </p:txBody>
      </p:sp>
      <p:pic>
        <p:nvPicPr>
          <p:cNvPr id="12" name="Picture 11">
            <a:extLst>
              <a:ext uri="{FF2B5EF4-FFF2-40B4-BE49-F238E27FC236}">
                <a16:creationId xmlns:a16="http://schemas.microsoft.com/office/drawing/2014/main" id="{004439E4-E3A4-435F-9C27-A18359B0AF47}"/>
              </a:ext>
            </a:extLst>
          </p:cNvPr>
          <p:cNvPicPr>
            <a:picLocks noChangeAspect="1"/>
          </p:cNvPicPr>
          <p:nvPr/>
        </p:nvPicPr>
        <p:blipFill>
          <a:blip r:embed="rId3"/>
          <a:stretch>
            <a:fillRect/>
          </a:stretch>
        </p:blipFill>
        <p:spPr>
          <a:xfrm>
            <a:off x="7559991" y="788038"/>
            <a:ext cx="6547556" cy="3007228"/>
          </a:xfrm>
          <a:prstGeom prst="rect">
            <a:avLst/>
          </a:prstGeom>
        </p:spPr>
      </p:pic>
      <p:pic>
        <p:nvPicPr>
          <p:cNvPr id="14" name="Picture 13">
            <a:extLst>
              <a:ext uri="{FF2B5EF4-FFF2-40B4-BE49-F238E27FC236}">
                <a16:creationId xmlns:a16="http://schemas.microsoft.com/office/drawing/2014/main" id="{15503F9E-7E22-45AE-97D9-848E20BF457B}"/>
              </a:ext>
            </a:extLst>
          </p:cNvPr>
          <p:cNvPicPr>
            <a:picLocks noChangeAspect="1"/>
          </p:cNvPicPr>
          <p:nvPr/>
        </p:nvPicPr>
        <p:blipFill>
          <a:blip r:embed="rId4"/>
          <a:stretch>
            <a:fillRect/>
          </a:stretch>
        </p:blipFill>
        <p:spPr>
          <a:xfrm>
            <a:off x="7559991" y="4139036"/>
            <a:ext cx="6547556" cy="2741234"/>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3" name="Text 0"/>
          <p:cNvSpPr/>
          <p:nvPr/>
        </p:nvSpPr>
        <p:spPr>
          <a:xfrm>
            <a:off x="398679" y="1446596"/>
            <a:ext cx="5670590" cy="708779"/>
          </a:xfrm>
          <a:prstGeom prst="rect">
            <a:avLst/>
          </a:prstGeom>
          <a:noFill/>
          <a:ln/>
        </p:spPr>
        <p:txBody>
          <a:bodyPr wrap="none" lIns="0" tIns="0" rIns="0" bIns="0" rtlCol="0" anchor="t"/>
          <a:lstStyle/>
          <a:p>
            <a:pPr marL="0" indent="0" algn="l">
              <a:lnSpc>
                <a:spcPts val="5550"/>
              </a:lnSpc>
              <a:buNone/>
            </a:pPr>
            <a:r>
              <a:rPr lang="en-US" sz="4450" b="1" dirty="0">
                <a:solidFill>
                  <a:srgbClr val="F94CAF"/>
                </a:solidFill>
                <a:latin typeface="Inconsolata Bold" pitchFamily="34" charset="0"/>
                <a:ea typeface="Inconsolata Bold" pitchFamily="34" charset="-122"/>
                <a:cs typeface="Inconsolata Bold" pitchFamily="34" charset="-120"/>
              </a:rPr>
              <a:t>Trang </a:t>
            </a:r>
            <a:r>
              <a:rPr lang="en-US" sz="4450" b="1" dirty="0" err="1">
                <a:solidFill>
                  <a:srgbClr val="F94CAF"/>
                </a:solidFill>
                <a:latin typeface="Inconsolata Bold" pitchFamily="34" charset="0"/>
                <a:ea typeface="Inconsolata Bold" pitchFamily="34" charset="-122"/>
                <a:cs typeface="Inconsolata Bold" pitchFamily="34" charset="-120"/>
              </a:rPr>
              <a:t>Sản</a:t>
            </a:r>
            <a:r>
              <a:rPr lang="en-US" sz="4450" b="1" dirty="0">
                <a:solidFill>
                  <a:srgbClr val="F94CAF"/>
                </a:solidFill>
                <a:latin typeface="Inconsolata Bold" pitchFamily="34" charset="0"/>
                <a:ea typeface="Inconsolata Bold" pitchFamily="34" charset="-122"/>
                <a:cs typeface="Inconsolata Bold" pitchFamily="34" charset="-120"/>
              </a:rPr>
              <a:t> </a:t>
            </a:r>
            <a:r>
              <a:rPr lang="en-US" sz="4450" b="1" dirty="0" err="1">
                <a:solidFill>
                  <a:srgbClr val="F94CAF"/>
                </a:solidFill>
                <a:latin typeface="Inconsolata Bold" pitchFamily="34" charset="0"/>
                <a:ea typeface="Inconsolata Bold" pitchFamily="34" charset="-122"/>
                <a:cs typeface="Inconsolata Bold" pitchFamily="34" charset="-120"/>
              </a:rPr>
              <a:t>Phẩm</a:t>
            </a:r>
            <a:r>
              <a:rPr lang="en-US" sz="4450" b="1" dirty="0">
                <a:solidFill>
                  <a:srgbClr val="F94CAF"/>
                </a:solidFill>
                <a:latin typeface="Inconsolata Bold" pitchFamily="34" charset="0"/>
                <a:ea typeface="Inconsolata Bold" pitchFamily="34" charset="-122"/>
                <a:cs typeface="Inconsolata Bold" pitchFamily="34" charset="-120"/>
              </a:rPr>
              <a:t> / products.html</a:t>
            </a:r>
            <a:endParaRPr lang="en-US" sz="4450" dirty="0"/>
          </a:p>
        </p:txBody>
      </p:sp>
      <p:sp>
        <p:nvSpPr>
          <p:cNvPr id="4" name="Shape 1"/>
          <p:cNvSpPr/>
          <p:nvPr/>
        </p:nvSpPr>
        <p:spPr>
          <a:xfrm>
            <a:off x="703479" y="2580441"/>
            <a:ext cx="3664863" cy="1669852"/>
          </a:xfrm>
          <a:prstGeom prst="roundRect">
            <a:avLst>
              <a:gd name="adj" fmla="val 2038"/>
            </a:avLst>
          </a:prstGeom>
          <a:solidFill>
            <a:srgbClr val="433550"/>
          </a:solidFill>
          <a:ln/>
        </p:spPr>
      </p:sp>
      <p:sp>
        <p:nvSpPr>
          <p:cNvPr id="5" name="Text 2"/>
          <p:cNvSpPr/>
          <p:nvPr/>
        </p:nvSpPr>
        <p:spPr>
          <a:xfrm>
            <a:off x="930293" y="2807256"/>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DAD1E6"/>
                </a:solidFill>
                <a:latin typeface="Inconsolata Bold" pitchFamily="34" charset="0"/>
                <a:ea typeface="Inconsolata Bold" pitchFamily="34" charset="-122"/>
                <a:cs typeface="Inconsolata Bold" pitchFamily="34" charset="-120"/>
              </a:rPr>
              <a:t>Lọc sản phẩm</a:t>
            </a:r>
            <a:endParaRPr lang="en-US" sz="2200" dirty="0"/>
          </a:p>
        </p:txBody>
      </p:sp>
      <p:sp>
        <p:nvSpPr>
          <p:cNvPr id="6" name="Text 3"/>
          <p:cNvSpPr/>
          <p:nvPr/>
        </p:nvSpPr>
        <p:spPr>
          <a:xfrm>
            <a:off x="930293" y="3297674"/>
            <a:ext cx="3211235" cy="725805"/>
          </a:xfrm>
          <a:prstGeom prst="rect">
            <a:avLst/>
          </a:prstGeom>
          <a:noFill/>
          <a:ln/>
        </p:spPr>
        <p:txBody>
          <a:bodyPr wrap="square" lIns="0" tIns="0" rIns="0" bIns="0" rtlCol="0" anchor="t"/>
          <a:lstStyle/>
          <a:p>
            <a:pPr marL="0" indent="0" algn="l">
              <a:lnSpc>
                <a:spcPts val="2850"/>
              </a:lnSpc>
              <a:buNone/>
            </a:pPr>
            <a:r>
              <a:rPr lang="en-US" sz="1750" dirty="0">
                <a:solidFill>
                  <a:srgbClr val="DAD1E6"/>
                </a:solidFill>
                <a:latin typeface="Fira Sans" pitchFamily="34" charset="0"/>
                <a:ea typeface="Fira Sans" pitchFamily="34" charset="-122"/>
                <a:cs typeface="Fira Sans" pitchFamily="34" charset="-120"/>
              </a:rPr>
              <a:t>Theo hãng, giá, cấu hình, tính năng.</a:t>
            </a:r>
            <a:endParaRPr lang="en-US" sz="1750" dirty="0"/>
          </a:p>
        </p:txBody>
      </p:sp>
      <p:sp>
        <p:nvSpPr>
          <p:cNvPr id="7" name="Shape 4"/>
          <p:cNvSpPr/>
          <p:nvPr/>
        </p:nvSpPr>
        <p:spPr>
          <a:xfrm>
            <a:off x="703479" y="5920145"/>
            <a:ext cx="3664863" cy="1669852"/>
          </a:xfrm>
          <a:prstGeom prst="roundRect">
            <a:avLst>
              <a:gd name="adj" fmla="val 2038"/>
            </a:avLst>
          </a:prstGeom>
          <a:solidFill>
            <a:srgbClr val="433550"/>
          </a:solidFill>
          <a:ln/>
        </p:spPr>
      </p:sp>
      <p:sp>
        <p:nvSpPr>
          <p:cNvPr id="8" name="Text 5"/>
          <p:cNvSpPr/>
          <p:nvPr/>
        </p:nvSpPr>
        <p:spPr>
          <a:xfrm>
            <a:off x="930293" y="6146960"/>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DAD1E6"/>
                </a:solidFill>
                <a:latin typeface="Inconsolata Bold" pitchFamily="34" charset="0"/>
                <a:ea typeface="Inconsolata Bold" pitchFamily="34" charset="-122"/>
                <a:cs typeface="Inconsolata Bold" pitchFamily="34" charset="-120"/>
              </a:rPr>
              <a:t>Sắp xếp</a:t>
            </a:r>
            <a:endParaRPr lang="en-US" sz="2200" dirty="0"/>
          </a:p>
        </p:txBody>
      </p:sp>
      <p:sp>
        <p:nvSpPr>
          <p:cNvPr id="9" name="Text 6"/>
          <p:cNvSpPr/>
          <p:nvPr/>
        </p:nvSpPr>
        <p:spPr>
          <a:xfrm>
            <a:off x="930293" y="6637378"/>
            <a:ext cx="3211235" cy="725805"/>
          </a:xfrm>
          <a:prstGeom prst="rect">
            <a:avLst/>
          </a:prstGeom>
          <a:noFill/>
          <a:ln/>
        </p:spPr>
        <p:txBody>
          <a:bodyPr wrap="square" lIns="0" tIns="0" rIns="0" bIns="0" rtlCol="0" anchor="t"/>
          <a:lstStyle/>
          <a:p>
            <a:pPr marL="0" indent="0" algn="l">
              <a:lnSpc>
                <a:spcPts val="2850"/>
              </a:lnSpc>
              <a:buNone/>
            </a:pPr>
            <a:r>
              <a:rPr lang="en-US" sz="1750" dirty="0">
                <a:solidFill>
                  <a:srgbClr val="DAD1E6"/>
                </a:solidFill>
                <a:latin typeface="Fira Sans" pitchFamily="34" charset="0"/>
                <a:ea typeface="Fira Sans" pitchFamily="34" charset="-122"/>
                <a:cs typeface="Fira Sans" pitchFamily="34" charset="-120"/>
              </a:rPr>
              <a:t>Theo giá (tăng/giảm), độ phổ biến.</a:t>
            </a:r>
            <a:endParaRPr lang="en-US" sz="1750" dirty="0"/>
          </a:p>
        </p:txBody>
      </p:sp>
      <p:sp>
        <p:nvSpPr>
          <p:cNvPr id="10" name="Shape 7"/>
          <p:cNvSpPr/>
          <p:nvPr/>
        </p:nvSpPr>
        <p:spPr>
          <a:xfrm>
            <a:off x="703478" y="4404776"/>
            <a:ext cx="3664863" cy="1306949"/>
          </a:xfrm>
          <a:prstGeom prst="roundRect">
            <a:avLst>
              <a:gd name="adj" fmla="val 2603"/>
            </a:avLst>
          </a:prstGeom>
          <a:solidFill>
            <a:srgbClr val="433550"/>
          </a:solidFill>
          <a:ln/>
        </p:spPr>
      </p:sp>
      <p:sp>
        <p:nvSpPr>
          <p:cNvPr id="11" name="Text 8"/>
          <p:cNvSpPr/>
          <p:nvPr/>
        </p:nvSpPr>
        <p:spPr>
          <a:xfrm>
            <a:off x="930293" y="4703921"/>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DAD1E6"/>
                </a:solidFill>
                <a:latin typeface="Inconsolata Bold" pitchFamily="34" charset="0"/>
                <a:ea typeface="Inconsolata Bold" pitchFamily="34" charset="-122"/>
                <a:cs typeface="Inconsolata Bold" pitchFamily="34" charset="-120"/>
              </a:rPr>
              <a:t>Hiển thị</a:t>
            </a:r>
            <a:endParaRPr lang="en-US" sz="2200" dirty="0"/>
          </a:p>
        </p:txBody>
      </p:sp>
      <p:sp>
        <p:nvSpPr>
          <p:cNvPr id="12" name="Text 9"/>
          <p:cNvSpPr/>
          <p:nvPr/>
        </p:nvSpPr>
        <p:spPr>
          <a:xfrm>
            <a:off x="930293" y="5194340"/>
            <a:ext cx="7102793" cy="362903"/>
          </a:xfrm>
          <a:prstGeom prst="rect">
            <a:avLst/>
          </a:prstGeom>
          <a:noFill/>
          <a:ln/>
        </p:spPr>
        <p:txBody>
          <a:bodyPr wrap="none" lIns="0" tIns="0" rIns="0" bIns="0" rtlCol="0" anchor="t"/>
          <a:lstStyle/>
          <a:p>
            <a:pPr marL="0" indent="0" algn="l">
              <a:lnSpc>
                <a:spcPts val="2850"/>
              </a:lnSpc>
              <a:buNone/>
            </a:pPr>
            <a:r>
              <a:rPr lang="en-US" sz="1750" dirty="0">
                <a:solidFill>
                  <a:srgbClr val="DAD1E6"/>
                </a:solidFill>
                <a:latin typeface="Fira Sans" pitchFamily="34" charset="0"/>
                <a:ea typeface="Fira Sans" pitchFamily="34" charset="-122"/>
                <a:cs typeface="Fira Sans" pitchFamily="34" charset="-120"/>
              </a:rPr>
              <a:t>Ảnh, tên, giá, mô tả ngắn.</a:t>
            </a:r>
            <a:endParaRPr lang="en-US" sz="1750" dirty="0"/>
          </a:p>
        </p:txBody>
      </p:sp>
      <p:pic>
        <p:nvPicPr>
          <p:cNvPr id="14" name="Picture 13">
            <a:extLst>
              <a:ext uri="{FF2B5EF4-FFF2-40B4-BE49-F238E27FC236}">
                <a16:creationId xmlns:a16="http://schemas.microsoft.com/office/drawing/2014/main" id="{51C95728-9C0F-4393-8293-E5978AD25C40}"/>
              </a:ext>
            </a:extLst>
          </p:cNvPr>
          <p:cNvPicPr>
            <a:picLocks noChangeAspect="1"/>
          </p:cNvPicPr>
          <p:nvPr/>
        </p:nvPicPr>
        <p:blipFill>
          <a:blip r:embed="rId3"/>
          <a:stretch>
            <a:fillRect/>
          </a:stretch>
        </p:blipFill>
        <p:spPr>
          <a:xfrm>
            <a:off x="5529806" y="2527458"/>
            <a:ext cx="8170301" cy="470725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3" name="Text 0"/>
          <p:cNvSpPr/>
          <p:nvPr/>
        </p:nvSpPr>
        <p:spPr>
          <a:xfrm>
            <a:off x="241220" y="1078647"/>
            <a:ext cx="5670590" cy="708779"/>
          </a:xfrm>
          <a:prstGeom prst="rect">
            <a:avLst/>
          </a:prstGeom>
          <a:noFill/>
          <a:ln/>
        </p:spPr>
        <p:txBody>
          <a:bodyPr wrap="none" lIns="0" tIns="0" rIns="0" bIns="0" rtlCol="0" anchor="t"/>
          <a:lstStyle/>
          <a:p>
            <a:pPr marL="0" indent="0" algn="l">
              <a:lnSpc>
                <a:spcPts val="5550"/>
              </a:lnSpc>
              <a:buNone/>
            </a:pPr>
            <a:r>
              <a:rPr lang="en-US" sz="4450" b="1" dirty="0">
                <a:solidFill>
                  <a:srgbClr val="F94CAF"/>
                </a:solidFill>
                <a:latin typeface="Inconsolata Bold" pitchFamily="34" charset="0"/>
                <a:ea typeface="Inconsolata Bold" pitchFamily="34" charset="-122"/>
                <a:cs typeface="Inconsolata Bold" pitchFamily="34" charset="-120"/>
              </a:rPr>
              <a:t>Trang Về </a:t>
            </a:r>
            <a:r>
              <a:rPr lang="en-US" sz="4450" b="1" dirty="0" err="1">
                <a:solidFill>
                  <a:srgbClr val="F94CAF"/>
                </a:solidFill>
                <a:latin typeface="Inconsolata Bold" pitchFamily="34" charset="0"/>
                <a:ea typeface="Inconsolata Bold" pitchFamily="34" charset="-122"/>
                <a:cs typeface="Inconsolata Bold" pitchFamily="34" charset="-120"/>
              </a:rPr>
              <a:t>Chúng</a:t>
            </a:r>
            <a:r>
              <a:rPr lang="en-US" sz="4450" b="1" dirty="0">
                <a:solidFill>
                  <a:srgbClr val="F94CAF"/>
                </a:solidFill>
                <a:latin typeface="Inconsolata Bold" pitchFamily="34" charset="0"/>
                <a:ea typeface="Inconsolata Bold" pitchFamily="34" charset="-122"/>
                <a:cs typeface="Inconsolata Bold" pitchFamily="34" charset="-120"/>
              </a:rPr>
              <a:t> </a:t>
            </a:r>
            <a:r>
              <a:rPr lang="en-US" sz="4450" b="1" dirty="0" err="1">
                <a:solidFill>
                  <a:srgbClr val="F94CAF"/>
                </a:solidFill>
                <a:latin typeface="Inconsolata Bold" pitchFamily="34" charset="0"/>
                <a:ea typeface="Inconsolata Bold" pitchFamily="34" charset="-122"/>
                <a:cs typeface="Inconsolata Bold" pitchFamily="34" charset="-120"/>
              </a:rPr>
              <a:t>Tôi</a:t>
            </a:r>
            <a:r>
              <a:rPr lang="en-US" sz="4450" b="1" dirty="0">
                <a:solidFill>
                  <a:srgbClr val="F94CAF"/>
                </a:solidFill>
                <a:latin typeface="Inconsolata Bold" pitchFamily="34" charset="0"/>
                <a:ea typeface="Inconsolata Bold" pitchFamily="34" charset="-122"/>
                <a:cs typeface="Inconsolata Bold" pitchFamily="34" charset="-120"/>
              </a:rPr>
              <a:t> / about.html</a:t>
            </a:r>
            <a:endParaRPr lang="en-US" sz="4450" dirty="0"/>
          </a:p>
        </p:txBody>
      </p:sp>
      <p:pic>
        <p:nvPicPr>
          <p:cNvPr id="22" name="Picture 21">
            <a:extLst>
              <a:ext uri="{FF2B5EF4-FFF2-40B4-BE49-F238E27FC236}">
                <a16:creationId xmlns:a16="http://schemas.microsoft.com/office/drawing/2014/main" id="{A48A8630-DC99-45D2-B40E-430E9BFD6A97}"/>
              </a:ext>
            </a:extLst>
          </p:cNvPr>
          <p:cNvPicPr>
            <a:picLocks noChangeAspect="1"/>
          </p:cNvPicPr>
          <p:nvPr/>
        </p:nvPicPr>
        <p:blipFill>
          <a:blip r:embed="rId3"/>
          <a:stretch>
            <a:fillRect/>
          </a:stretch>
        </p:blipFill>
        <p:spPr>
          <a:xfrm>
            <a:off x="2743200" y="2056574"/>
            <a:ext cx="9290756" cy="5439247"/>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93790" y="1336715"/>
            <a:ext cx="5670590" cy="708779"/>
          </a:xfrm>
          <a:prstGeom prst="rect">
            <a:avLst/>
          </a:prstGeom>
          <a:noFill/>
          <a:ln/>
        </p:spPr>
        <p:txBody>
          <a:bodyPr wrap="none" lIns="0" tIns="0" rIns="0" bIns="0" rtlCol="0" anchor="t"/>
          <a:lstStyle/>
          <a:p>
            <a:pPr marL="0" indent="0" algn="l">
              <a:lnSpc>
                <a:spcPts val="5550"/>
              </a:lnSpc>
              <a:buNone/>
            </a:pPr>
            <a:r>
              <a:rPr lang="en-US" sz="4450" b="1" dirty="0">
                <a:solidFill>
                  <a:srgbClr val="F94CAF"/>
                </a:solidFill>
                <a:latin typeface="Inconsolata Bold" pitchFamily="34" charset="0"/>
                <a:ea typeface="Inconsolata Bold" pitchFamily="34" charset="-122"/>
                <a:cs typeface="Inconsolata Bold" pitchFamily="34" charset="-120"/>
              </a:rPr>
              <a:t>Trang Catalogue</a:t>
            </a:r>
            <a:endParaRPr lang="en-US" sz="4450" dirty="0"/>
          </a:p>
        </p:txBody>
      </p:sp>
      <p:sp>
        <p:nvSpPr>
          <p:cNvPr id="7" name="Text 1"/>
          <p:cNvSpPr/>
          <p:nvPr/>
        </p:nvSpPr>
        <p:spPr>
          <a:xfrm>
            <a:off x="793791" y="2543346"/>
            <a:ext cx="3958832" cy="725805"/>
          </a:xfrm>
          <a:prstGeom prst="rect">
            <a:avLst/>
          </a:prstGeom>
          <a:noFill/>
          <a:ln/>
        </p:spPr>
        <p:txBody>
          <a:bodyPr wrap="square" lIns="0" tIns="0" rIns="0" bIns="0" rtlCol="0" anchor="t"/>
          <a:lstStyle/>
          <a:p>
            <a:pPr marL="0" indent="0" algn="just">
              <a:lnSpc>
                <a:spcPts val="2850"/>
              </a:lnSpc>
              <a:buNone/>
            </a:pPr>
            <a:r>
              <a:rPr lang="en-US" sz="1750" dirty="0">
                <a:solidFill>
                  <a:srgbClr val="DAD1E6"/>
                </a:solidFill>
                <a:latin typeface="Fira Sans" pitchFamily="34" charset="0"/>
                <a:ea typeface="Fira Sans" pitchFamily="34" charset="-122"/>
                <a:cs typeface="Fira Sans" pitchFamily="34" charset="-120"/>
              </a:rPr>
              <a:t>Danh sách sản phẩm đầy đủ, chi tiết, có thể tải về dưới dạng PDF tiện lợi. Phân loại theo hãng và dòng sản phẩm giúp người dùng dễ dàng tìm kiếm.</a:t>
            </a:r>
            <a:endParaRPr lang="en-US" sz="1750" dirty="0"/>
          </a:p>
        </p:txBody>
      </p:sp>
      <p:pic>
        <p:nvPicPr>
          <p:cNvPr id="9" name="Picture 8">
            <a:extLst>
              <a:ext uri="{FF2B5EF4-FFF2-40B4-BE49-F238E27FC236}">
                <a16:creationId xmlns:a16="http://schemas.microsoft.com/office/drawing/2014/main" id="{60B794C6-8597-4B22-8DC5-494BF4C0E3A6}"/>
              </a:ext>
            </a:extLst>
          </p:cNvPr>
          <p:cNvPicPr>
            <a:picLocks noChangeAspect="1"/>
          </p:cNvPicPr>
          <p:nvPr/>
        </p:nvPicPr>
        <p:blipFill>
          <a:blip r:embed="rId3"/>
          <a:stretch>
            <a:fillRect/>
          </a:stretch>
        </p:blipFill>
        <p:spPr>
          <a:xfrm>
            <a:off x="5058860" y="2045494"/>
            <a:ext cx="9345763" cy="534393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500278" y="485786"/>
            <a:ext cx="5670590" cy="708779"/>
          </a:xfrm>
          <a:prstGeom prst="rect">
            <a:avLst/>
          </a:prstGeom>
          <a:noFill/>
          <a:ln/>
        </p:spPr>
        <p:txBody>
          <a:bodyPr wrap="none" lIns="0" tIns="0" rIns="0" bIns="0" rtlCol="0" anchor="t"/>
          <a:lstStyle/>
          <a:p>
            <a:pPr marL="0" indent="0" algn="l">
              <a:lnSpc>
                <a:spcPts val="5550"/>
              </a:lnSpc>
              <a:buNone/>
            </a:pPr>
            <a:r>
              <a:rPr lang="en-US" sz="4450" b="1" dirty="0">
                <a:solidFill>
                  <a:srgbClr val="F94CAF"/>
                </a:solidFill>
                <a:latin typeface="Inconsolata Bold" pitchFamily="34" charset="0"/>
                <a:ea typeface="Inconsolata Bold" pitchFamily="34" charset="-122"/>
                <a:cs typeface="Inconsolata Bold" pitchFamily="34" charset="-120"/>
              </a:rPr>
              <a:t>Trang </a:t>
            </a:r>
            <a:r>
              <a:rPr lang="en-US" sz="4450" b="1" dirty="0" err="1">
                <a:solidFill>
                  <a:srgbClr val="F94CAF"/>
                </a:solidFill>
                <a:latin typeface="Inconsolata Bold" pitchFamily="34" charset="0"/>
                <a:ea typeface="Inconsolata Bold" pitchFamily="34" charset="-122"/>
                <a:cs typeface="Inconsolata Bold" pitchFamily="34" charset="-120"/>
              </a:rPr>
              <a:t>đăng</a:t>
            </a:r>
            <a:r>
              <a:rPr lang="en-US" sz="4450" b="1" dirty="0">
                <a:solidFill>
                  <a:srgbClr val="F94CAF"/>
                </a:solidFill>
                <a:latin typeface="Inconsolata Bold" pitchFamily="34" charset="0"/>
                <a:ea typeface="Inconsolata Bold" pitchFamily="34" charset="-122"/>
                <a:cs typeface="Inconsolata Bold" pitchFamily="34" charset="-120"/>
              </a:rPr>
              <a:t> </a:t>
            </a:r>
            <a:r>
              <a:rPr lang="en-US" sz="4450" b="1" dirty="0" err="1">
                <a:solidFill>
                  <a:srgbClr val="F94CAF"/>
                </a:solidFill>
                <a:latin typeface="Inconsolata Bold" pitchFamily="34" charset="0"/>
                <a:ea typeface="Inconsolata Bold" pitchFamily="34" charset="-122"/>
                <a:cs typeface="Inconsolata Bold" pitchFamily="34" charset="-120"/>
              </a:rPr>
              <a:t>ký</a:t>
            </a:r>
            <a:endParaRPr lang="en-US" sz="4450" dirty="0"/>
          </a:p>
        </p:txBody>
      </p:sp>
      <p:pic>
        <p:nvPicPr>
          <p:cNvPr id="6" name="Picture 5">
            <a:extLst>
              <a:ext uri="{FF2B5EF4-FFF2-40B4-BE49-F238E27FC236}">
                <a16:creationId xmlns:a16="http://schemas.microsoft.com/office/drawing/2014/main" id="{DC0FDC1A-71C1-4804-90E9-F6CAE2771FCA}"/>
              </a:ext>
            </a:extLst>
          </p:cNvPr>
          <p:cNvPicPr>
            <a:picLocks noChangeAspect="1"/>
          </p:cNvPicPr>
          <p:nvPr/>
        </p:nvPicPr>
        <p:blipFill>
          <a:blip r:embed="rId3"/>
          <a:stretch>
            <a:fillRect/>
          </a:stretch>
        </p:blipFill>
        <p:spPr>
          <a:xfrm>
            <a:off x="2236792" y="1278895"/>
            <a:ext cx="10485786" cy="6736215"/>
          </a:xfrm>
          <a:prstGeom prst="rect">
            <a:avLst/>
          </a:prstGeom>
        </p:spPr>
      </p:pic>
    </p:spTree>
    <p:extLst>
      <p:ext uri="{BB962C8B-B14F-4D97-AF65-F5344CB8AC3E}">
        <p14:creationId xmlns:p14="http://schemas.microsoft.com/office/powerpoint/2010/main" val="272801061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TotalTime>
  <Words>239</Words>
  <Application>Microsoft Office PowerPoint</Application>
  <PresentationFormat>Custom</PresentationFormat>
  <Paragraphs>37</Paragraphs>
  <Slides>7</Slides>
  <Notes>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vt:i4>
      </vt:variant>
    </vt:vector>
  </HeadingPairs>
  <TitlesOfParts>
    <vt:vector size="12" baseType="lpstr">
      <vt:lpstr>Calibri</vt:lpstr>
      <vt:lpstr>Inconsolata Bold</vt:lpstr>
      <vt:lpstr>Arial</vt:lpstr>
      <vt:lpstr>Fira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chunglol1123@gmail.com</cp:lastModifiedBy>
  <cp:revision>3</cp:revision>
  <dcterms:created xsi:type="dcterms:W3CDTF">2025-06-10T14:45:08Z</dcterms:created>
  <dcterms:modified xsi:type="dcterms:W3CDTF">2025-06-10T14:58:15Z</dcterms:modified>
</cp:coreProperties>
</file>